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"/>
  </p:notesMasterIdLst>
  <p:sldIdLst>
    <p:sldId id="256" r:id="rId2"/>
    <p:sldId id="257" r:id="rId3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849" autoAdjust="0"/>
    <p:restoredTop sz="78563" autoAdjust="0"/>
  </p:normalViewPr>
  <p:slideViewPr>
    <p:cSldViewPr snapToGrid="0">
      <p:cViewPr varScale="1">
        <p:scale>
          <a:sx n="88" d="100"/>
          <a:sy n="88" d="100"/>
        </p:scale>
        <p:origin x="1833" y="6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66702C-FC52-4572-8DD8-981D24C8C108}" type="datetimeFigureOut">
              <a:rPr lang="de-DE" smtClean="0"/>
              <a:t>01.02.2024</a:t>
            </a:fld>
            <a:endParaRPr lang="de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1D5902-EFB3-4472-B7A0-B77AEC6A9A3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094708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Introduction into meanings : </a:t>
            </a:r>
            <a:br>
              <a:rPr lang="de-DE" dirty="0"/>
            </a:br>
            <a:r>
              <a:rPr lang="de-DE" dirty="0"/>
              <a:t>what is this feature ? How to use it ? And why we introduced it ? </a:t>
            </a:r>
            <a:br>
              <a:rPr lang="de-DE" dirty="0"/>
            </a:br>
            <a:br>
              <a:rPr lang="de-DE" dirty="0"/>
            </a:br>
            <a:r>
              <a:rPr lang="de-DE" dirty="0"/>
              <a:t>Thi sfeature gives us more understanding about the data is uploaded since it is layered on top of the Variables.</a:t>
            </a:r>
            <a:br>
              <a:rPr lang="de-DE" dirty="0"/>
            </a:br>
            <a:r>
              <a:rPr lang="de-DE" dirty="0"/>
              <a:t>To understand more what a menaing is and how to use it properly, there are 3 terms to be introduced : </a:t>
            </a:r>
            <a:br>
              <a:rPr lang="de-DE" dirty="0"/>
            </a:br>
            <a:br>
              <a:rPr lang="de-DE" dirty="0"/>
            </a:br>
            <a:r>
              <a:rPr lang="de-DE" dirty="0"/>
              <a:t>External Link , is the concept the datauploader would choose to annotate and give meanings</a:t>
            </a:r>
            <a:br>
              <a:rPr lang="de-DE" dirty="0"/>
            </a:br>
            <a:r>
              <a:rPr lang="de-DE" dirty="0"/>
              <a:t>the relationship is an external link type that is mandatory to have a meaningful meaning.</a:t>
            </a:r>
            <a:br>
              <a:rPr lang="de-DE" dirty="0"/>
            </a:br>
            <a:br>
              <a:rPr lang="de-DE" dirty="0"/>
            </a:br>
            <a:r>
              <a:rPr lang="de-DE" dirty="0"/>
              <a:t>The prefix category is used to classify the External Link prefixes into categories .</a:t>
            </a:r>
            <a:br>
              <a:rPr lang="de-DE" dirty="0"/>
            </a:br>
            <a:br>
              <a:rPr lang="de-DE" dirty="0"/>
            </a:br>
            <a:r>
              <a:rPr lang="de-DE" dirty="0"/>
              <a:t>At the end , basic meaning should have a variable and a relationship + a link .</a:t>
            </a:r>
            <a:br>
              <a:rPr lang="de-DE" dirty="0"/>
            </a:br>
            <a:br>
              <a:rPr lang="de-DE" dirty="0"/>
            </a:br>
            <a:r>
              <a:rPr lang="de-DE" dirty="0"/>
              <a:t>The next coming is a small speeded up video to have a small overview ...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1D5902-EFB3-4472-B7A0-B77AEC6A9A3E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265381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B7108C-D02F-43C6-ACDE-DA7D80F0FF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791E9E-AAC0-438A-BAAB-6BE46E2A5D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AC746D-E24E-4197-819F-D985D4409D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99C00-890E-4868-A4DC-F27C9DE86CEB}" type="datetimeFigureOut">
              <a:rPr lang="de-DE" smtClean="0"/>
              <a:t>01.02.2024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39DB3A-1B11-4313-9669-4DC8ECD113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FA075A-A138-403C-8BF0-6BE482BB2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4D55F-A6F0-49BB-B460-C9CA0CC8871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295922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26DE63-E107-48F2-8AA4-257A1951C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A8DB4EF-5725-4553-B957-CDDC9D3FB1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CC520B-9B5D-4B41-A4D4-4208427ABA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99C00-890E-4868-A4DC-F27C9DE86CEB}" type="datetimeFigureOut">
              <a:rPr lang="de-DE" smtClean="0"/>
              <a:t>01.02.2024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70AF5-842B-43BC-A32B-B801A7495B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3DCBF4-25E8-4766-A5F6-FB5836FE19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4D55F-A6F0-49BB-B460-C9CA0CC8871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165225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2439319-F73A-4C84-8B9E-AC7516AFD97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79AF065-7C00-409E-A1B3-8B56B95D69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7D5B2E-6FBF-4177-8FB4-22D155D246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99C00-890E-4868-A4DC-F27C9DE86CEB}" type="datetimeFigureOut">
              <a:rPr lang="de-DE" smtClean="0"/>
              <a:t>01.02.2024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F7C7FD-397C-421E-89B8-56FDB53289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CC8A37-C677-43DE-B50A-2E5F7B2AAE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4D55F-A6F0-49BB-B460-C9CA0CC8871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499966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04A551-4AA6-4FD6-A9CD-08132ACB63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21BDDE-22EE-46BD-94B4-52FC9B5A8F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072CB1-98C9-4BB9-95F1-AD3D74D7B3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99C00-890E-4868-A4DC-F27C9DE86CEB}" type="datetimeFigureOut">
              <a:rPr lang="de-DE" smtClean="0"/>
              <a:t>01.02.2024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E0BDF6-184D-4E0D-AC31-BF62F2737E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D0256E-47B7-405E-BDCC-36003C412C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4D55F-A6F0-49BB-B460-C9CA0CC8871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410472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52198-F115-47C5-B212-E98008DE4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535F1F-EEE3-4D44-A8A7-51E255C14D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71844B-F0A3-4B79-870E-033E23F28B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99C00-890E-4868-A4DC-F27C9DE86CEB}" type="datetimeFigureOut">
              <a:rPr lang="de-DE" smtClean="0"/>
              <a:t>01.02.2024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81BCD-F833-4CE4-8750-58DCC63D3E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B8DB25-28E3-4079-A565-140EFB44E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4D55F-A6F0-49BB-B460-C9CA0CC8871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51608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CDC33-B54E-4F01-85D9-413CD53B4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9AF7B5-FCD1-429F-BE6F-502321FC8D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848C97-1D05-472A-998D-CEDD4297A9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70AA28-2534-4C9B-96C7-6850572B9D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99C00-890E-4868-A4DC-F27C9DE86CEB}" type="datetimeFigureOut">
              <a:rPr lang="de-DE" smtClean="0"/>
              <a:t>01.02.2024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01618B-A5DD-407D-ACC2-72AD542BEF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826F27-CC26-45D6-824E-5773E9F15B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4D55F-A6F0-49BB-B460-C9CA0CC8871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925025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14A8B-48A1-4A26-8C87-CB51B893C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F08D61-F07F-400B-AA9E-B424A5F526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C84685-6DAD-4D4F-8A56-23E06F6B1A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5FD9D6-0437-42CC-9966-0B73C292176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1EB4C44-F39E-4A04-A180-D3C1C6AE756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6FD2242-53D9-4354-88D6-6D0D4A0A03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99C00-890E-4868-A4DC-F27C9DE86CEB}" type="datetimeFigureOut">
              <a:rPr lang="de-DE" smtClean="0"/>
              <a:t>01.02.2024</a:t>
            </a:fld>
            <a:endParaRPr lang="de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5452F31-B840-4029-9418-F6B87AE286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740E527-1E55-4A5F-A9E9-8949358980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4D55F-A6F0-49BB-B460-C9CA0CC8871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406280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51057D-FE3B-49C3-8D24-0D49B4DB2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B5F7788-B677-4E18-96AE-46EF3CBFF9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99C00-890E-4868-A4DC-F27C9DE86CEB}" type="datetimeFigureOut">
              <a:rPr lang="de-DE" smtClean="0"/>
              <a:t>01.02.2024</a:t>
            </a:fld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50118C-F5C8-4E5F-B261-2A802E7571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C22D6B-D585-43C2-8309-5F51E35138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4D55F-A6F0-49BB-B460-C9CA0CC8871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009754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FF6198C-0017-4D4D-AC4C-559586C194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99C00-890E-4868-A4DC-F27C9DE86CEB}" type="datetimeFigureOut">
              <a:rPr lang="de-DE" smtClean="0"/>
              <a:t>01.02.2024</a:t>
            </a:fld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9F2350-8BF1-4DDC-A9BD-38AC50ED11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149A0B-E526-46A9-A89C-E416635B88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4D55F-A6F0-49BB-B460-C9CA0CC8871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875452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B3020F-3B55-4CFA-AFBE-63DCF18636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C35216-281F-4471-8B08-A1BD6DE50B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5C420D-8502-410C-9F83-4F5FCF550C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17E7A4-7270-4CE1-B289-C0F811E79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99C00-890E-4868-A4DC-F27C9DE86CEB}" type="datetimeFigureOut">
              <a:rPr lang="de-DE" smtClean="0"/>
              <a:t>01.02.2024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E4020B-2042-4931-8201-916232DFDD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3222CB-2439-4BC3-AABF-D2C3105B7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4D55F-A6F0-49BB-B460-C9CA0CC8871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784099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F41A9-5B43-4FF5-B7A8-F806FFE6BD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A7F5674-06A5-4886-AE0D-6AF8D6ABAAD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2D8BE5-C32A-4E31-AEA5-8622DA1C99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347F62-E4C7-4C13-B023-BFF3125AEA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99C00-890E-4868-A4DC-F27C9DE86CEB}" type="datetimeFigureOut">
              <a:rPr lang="de-DE" smtClean="0"/>
              <a:t>01.02.2024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5C7B27-829E-4B5B-BC15-08D4489318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81755E-6B4A-4F53-A3B1-37694D6BF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4D55F-A6F0-49BB-B460-C9CA0CC8871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000421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7EFDD3C-9A2B-4E5B-8897-D2663B9F2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E4E346-307D-4819-AD1B-619C291BF8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2AA0BA-7231-4B4C-B521-05E55E7F3B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799C00-890E-4868-A4DC-F27C9DE86CEB}" type="datetimeFigureOut">
              <a:rPr lang="de-DE" smtClean="0"/>
              <a:t>01.02.2024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293C7E-112C-4525-B6D1-D83590C0ED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CA4D93-EEC7-461D-8E2F-663C465116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14D55F-A6F0-49BB-B460-C9CA0CC8871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489194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eaning.html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hlinkClick r:id="rId3" action="ppaction://hlinkfile"/>
            <a:extLst>
              <a:ext uri="{FF2B5EF4-FFF2-40B4-BE49-F238E27FC236}">
                <a16:creationId xmlns:a16="http://schemas.microsoft.com/office/drawing/2014/main" id="{6F3878DF-664E-44D7-92FC-A0271EB6BD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803" y="695305"/>
            <a:ext cx="9458394" cy="54673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74AAC04-9896-4036-B5E5-47473147B9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256" y="353785"/>
            <a:ext cx="1300843" cy="1300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6691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equence 01">
            <a:hlinkClick r:id="" action="ppaction://media"/>
            <a:extLst>
              <a:ext uri="{FF2B5EF4-FFF2-40B4-BE49-F238E27FC236}">
                <a16:creationId xmlns:a16="http://schemas.microsoft.com/office/drawing/2014/main" id="{16A17767-8EE3-4BCF-8EAE-12E2019F1A4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59228" y="202066"/>
            <a:ext cx="11473543" cy="6453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983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83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154</Words>
  <Application>Microsoft Office PowerPoint</Application>
  <PresentationFormat>Widescreen</PresentationFormat>
  <Paragraphs>2</Paragraphs>
  <Slides>2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admin</cp:lastModifiedBy>
  <cp:revision>12</cp:revision>
  <dcterms:created xsi:type="dcterms:W3CDTF">2024-02-01T12:48:07Z</dcterms:created>
  <dcterms:modified xsi:type="dcterms:W3CDTF">2024-02-01T13:36:28Z</dcterms:modified>
</cp:coreProperties>
</file>